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5" r:id="rId7"/>
    <p:sldId id="261" r:id="rId8"/>
    <p:sldId id="262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A3CBAD-A7A2-461D-B4AB-5C69958C5E17}" v="12" dt="2024-11-06T15:59:45.2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85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mel Bouhaddad" userId="8de86424-2512-4f3c-ac17-8623e05f2777" providerId="ADAL" clId="{25A3CBAD-A7A2-461D-B4AB-5C69958C5E17}"/>
    <pc:docChg chg="undo custSel addSld modSld">
      <pc:chgData name="Kamel Bouhaddad" userId="8de86424-2512-4f3c-ac17-8623e05f2777" providerId="ADAL" clId="{25A3CBAD-A7A2-461D-B4AB-5C69958C5E17}" dt="2024-11-06T16:03:48.369" v="120" actId="122"/>
      <pc:docMkLst>
        <pc:docMk/>
      </pc:docMkLst>
      <pc:sldChg chg="modSp mod">
        <pc:chgData name="Kamel Bouhaddad" userId="8de86424-2512-4f3c-ac17-8623e05f2777" providerId="ADAL" clId="{25A3CBAD-A7A2-461D-B4AB-5C69958C5E17}" dt="2024-11-06T15:56:53.417" v="15" actId="20577"/>
        <pc:sldMkLst>
          <pc:docMk/>
          <pc:sldMk cId="24006337" sldId="258"/>
        </pc:sldMkLst>
        <pc:spChg chg="mod">
          <ac:chgData name="Kamel Bouhaddad" userId="8de86424-2512-4f3c-ac17-8623e05f2777" providerId="ADAL" clId="{25A3CBAD-A7A2-461D-B4AB-5C69958C5E17}" dt="2024-11-06T15:56:53.417" v="15" actId="20577"/>
          <ac:spMkLst>
            <pc:docMk/>
            <pc:sldMk cId="24006337" sldId="258"/>
            <ac:spMk id="4" creationId="{5EC0704E-DFA8-534E-9B60-5FFB9D911FE4}"/>
          </ac:spMkLst>
        </pc:spChg>
      </pc:sldChg>
      <pc:sldChg chg="modSp mod">
        <pc:chgData name="Kamel Bouhaddad" userId="8de86424-2512-4f3c-ac17-8623e05f2777" providerId="ADAL" clId="{25A3CBAD-A7A2-461D-B4AB-5C69958C5E17}" dt="2024-11-06T15:57:05.316" v="16"/>
        <pc:sldMkLst>
          <pc:docMk/>
          <pc:sldMk cId="3193060692" sldId="259"/>
        </pc:sldMkLst>
        <pc:spChg chg="mod">
          <ac:chgData name="Kamel Bouhaddad" userId="8de86424-2512-4f3c-ac17-8623e05f2777" providerId="ADAL" clId="{25A3CBAD-A7A2-461D-B4AB-5C69958C5E17}" dt="2024-11-06T15:57:05.316" v="16"/>
          <ac:spMkLst>
            <pc:docMk/>
            <pc:sldMk cId="3193060692" sldId="259"/>
            <ac:spMk id="4" creationId="{7C1B71B1-FE58-EA95-B97F-CE1779456E87}"/>
          </ac:spMkLst>
        </pc:spChg>
      </pc:sldChg>
      <pc:sldChg chg="modSp mod">
        <pc:chgData name="Kamel Bouhaddad" userId="8de86424-2512-4f3c-ac17-8623e05f2777" providerId="ADAL" clId="{25A3CBAD-A7A2-461D-B4AB-5C69958C5E17}" dt="2024-11-06T16:03:04.399" v="102" actId="1076"/>
        <pc:sldMkLst>
          <pc:docMk/>
          <pc:sldMk cId="2187926275" sldId="260"/>
        </pc:sldMkLst>
        <pc:spChg chg="mod">
          <ac:chgData name="Kamel Bouhaddad" userId="8de86424-2512-4f3c-ac17-8623e05f2777" providerId="ADAL" clId="{25A3CBAD-A7A2-461D-B4AB-5C69958C5E17}" dt="2024-11-06T16:03:04.399" v="102" actId="1076"/>
          <ac:spMkLst>
            <pc:docMk/>
            <pc:sldMk cId="2187926275" sldId="260"/>
            <ac:spMk id="4" creationId="{913D59C3-46BB-BEF8-F956-7F55E737D842}"/>
          </ac:spMkLst>
        </pc:spChg>
      </pc:sldChg>
      <pc:sldChg chg="addSp delSp modSp new mod">
        <pc:chgData name="Kamel Bouhaddad" userId="8de86424-2512-4f3c-ac17-8623e05f2777" providerId="ADAL" clId="{25A3CBAD-A7A2-461D-B4AB-5C69958C5E17}" dt="2024-11-06T16:03:48.369" v="120" actId="122"/>
        <pc:sldMkLst>
          <pc:docMk/>
          <pc:sldMk cId="1816745758" sldId="265"/>
        </pc:sldMkLst>
        <pc:spChg chg="del">
          <ac:chgData name="Kamel Bouhaddad" userId="8de86424-2512-4f3c-ac17-8623e05f2777" providerId="ADAL" clId="{25A3CBAD-A7A2-461D-B4AB-5C69958C5E17}" dt="2024-11-06T15:54:37.158" v="3" actId="478"/>
          <ac:spMkLst>
            <pc:docMk/>
            <pc:sldMk cId="1816745758" sldId="265"/>
            <ac:spMk id="2" creationId="{CC3517C0-2499-8509-591C-3FC3996FEA47}"/>
          </ac:spMkLst>
        </pc:spChg>
        <pc:spChg chg="del mod">
          <ac:chgData name="Kamel Bouhaddad" userId="8de86424-2512-4f3c-ac17-8623e05f2777" providerId="ADAL" clId="{25A3CBAD-A7A2-461D-B4AB-5C69958C5E17}" dt="2024-11-06T15:54:35.650" v="2" actId="478"/>
          <ac:spMkLst>
            <pc:docMk/>
            <pc:sldMk cId="1816745758" sldId="265"/>
            <ac:spMk id="3" creationId="{257DBBAB-9713-18A2-FBC3-72F0D2C11EB8}"/>
          </ac:spMkLst>
        </pc:spChg>
        <pc:spChg chg="add mod">
          <ac:chgData name="Kamel Bouhaddad" userId="8de86424-2512-4f3c-ac17-8623e05f2777" providerId="ADAL" clId="{25A3CBAD-A7A2-461D-B4AB-5C69958C5E17}" dt="2024-11-06T16:03:48.369" v="120" actId="122"/>
          <ac:spMkLst>
            <pc:docMk/>
            <pc:sldMk cId="1816745758" sldId="265"/>
            <ac:spMk id="5" creationId="{CC13CB96-8ED7-6659-7A2A-0D1E525BC0A3}"/>
          </ac:spMkLst>
        </pc:spChg>
        <pc:spChg chg="add mod">
          <ac:chgData name="Kamel Bouhaddad" userId="8de86424-2512-4f3c-ac17-8623e05f2777" providerId="ADAL" clId="{25A3CBAD-A7A2-461D-B4AB-5C69958C5E17}" dt="2024-11-06T16:02:39.611" v="91" actId="20577"/>
          <ac:spMkLst>
            <pc:docMk/>
            <pc:sldMk cId="1816745758" sldId="265"/>
            <ac:spMk id="19" creationId="{48E5E398-9DDB-A985-3661-9E64F7ECB621}"/>
          </ac:spMkLst>
        </pc:spChg>
        <pc:spChg chg="add mod">
          <ac:chgData name="Kamel Bouhaddad" userId="8de86424-2512-4f3c-ac17-8623e05f2777" providerId="ADAL" clId="{25A3CBAD-A7A2-461D-B4AB-5C69958C5E17}" dt="2024-11-06T16:02:50.516" v="101" actId="20577"/>
          <ac:spMkLst>
            <pc:docMk/>
            <pc:sldMk cId="1816745758" sldId="265"/>
            <ac:spMk id="20" creationId="{FE255A9C-2B98-FB2A-631A-4A5F94D2466B}"/>
          </ac:spMkLst>
        </pc:spChg>
        <pc:picChg chg="add mod">
          <ac:chgData name="Kamel Bouhaddad" userId="8de86424-2512-4f3c-ac17-8623e05f2777" providerId="ADAL" clId="{25A3CBAD-A7A2-461D-B4AB-5C69958C5E17}" dt="2024-11-06T15:57:16.400" v="17"/>
          <ac:picMkLst>
            <pc:docMk/>
            <pc:sldMk cId="1816745758" sldId="265"/>
            <ac:picMk id="4" creationId="{1C8D6676-DCED-A11C-2FC1-833AD801903E}"/>
          </ac:picMkLst>
        </pc:picChg>
        <pc:picChg chg="add mod">
          <ac:chgData name="Kamel Bouhaddad" userId="8de86424-2512-4f3c-ac17-8623e05f2777" providerId="ADAL" clId="{25A3CBAD-A7A2-461D-B4AB-5C69958C5E17}" dt="2024-11-06T15:57:28.937" v="19" actId="14100"/>
          <ac:picMkLst>
            <pc:docMk/>
            <pc:sldMk cId="1816745758" sldId="265"/>
            <ac:picMk id="1026" creationId="{A5334F35-70CB-7D42-F265-BB9C97A237A1}"/>
          </ac:picMkLst>
        </pc:picChg>
        <pc:cxnChg chg="add mod">
          <ac:chgData name="Kamel Bouhaddad" userId="8de86424-2512-4f3c-ac17-8623e05f2777" providerId="ADAL" clId="{25A3CBAD-A7A2-461D-B4AB-5C69958C5E17}" dt="2024-11-06T15:58:35.632" v="22" actId="1582"/>
          <ac:cxnSpMkLst>
            <pc:docMk/>
            <pc:sldMk cId="1816745758" sldId="265"/>
            <ac:cxnSpMk id="7" creationId="{027F8FF5-2100-7BFB-0364-ECA493B3101B}"/>
          </ac:cxnSpMkLst>
        </pc:cxnChg>
        <pc:cxnChg chg="add mod">
          <ac:chgData name="Kamel Bouhaddad" userId="8de86424-2512-4f3c-ac17-8623e05f2777" providerId="ADAL" clId="{25A3CBAD-A7A2-461D-B4AB-5C69958C5E17}" dt="2024-11-06T15:58:40.919" v="23" actId="571"/>
          <ac:cxnSpMkLst>
            <pc:docMk/>
            <pc:sldMk cId="1816745758" sldId="265"/>
            <ac:cxnSpMk id="9" creationId="{601AF224-FB7E-12BA-BD07-A343C0009AA5}"/>
          </ac:cxnSpMkLst>
        </pc:cxnChg>
        <pc:cxnChg chg="add mod">
          <ac:chgData name="Kamel Bouhaddad" userId="8de86424-2512-4f3c-ac17-8623e05f2777" providerId="ADAL" clId="{25A3CBAD-A7A2-461D-B4AB-5C69958C5E17}" dt="2024-11-06T16:01:37.878" v="71" actId="208"/>
          <ac:cxnSpMkLst>
            <pc:docMk/>
            <pc:sldMk cId="1816745758" sldId="265"/>
            <ac:cxnSpMk id="10" creationId="{00AC9EF3-7D17-0E5E-6F49-5E642E87AEAD}"/>
          </ac:cxnSpMkLst>
        </pc:cxnChg>
        <pc:cxnChg chg="add mod">
          <ac:chgData name="Kamel Bouhaddad" userId="8de86424-2512-4f3c-ac17-8623e05f2777" providerId="ADAL" clId="{25A3CBAD-A7A2-461D-B4AB-5C69958C5E17}" dt="2024-11-06T16:01:37.878" v="71" actId="208"/>
          <ac:cxnSpMkLst>
            <pc:docMk/>
            <pc:sldMk cId="1816745758" sldId="265"/>
            <ac:cxnSpMk id="12" creationId="{0CBF4BE9-C1C3-CC28-EB28-BAC122B598AC}"/>
          </ac:cxnSpMkLst>
        </pc:cxnChg>
        <pc:cxnChg chg="add mod">
          <ac:chgData name="Kamel Bouhaddad" userId="8de86424-2512-4f3c-ac17-8623e05f2777" providerId="ADAL" clId="{25A3CBAD-A7A2-461D-B4AB-5C69958C5E17}" dt="2024-11-06T16:01:37.878" v="71" actId="208"/>
          <ac:cxnSpMkLst>
            <pc:docMk/>
            <pc:sldMk cId="1816745758" sldId="265"/>
            <ac:cxnSpMk id="14" creationId="{DCA57DE1-7138-76A1-7666-2C7C32EEC05D}"/>
          </ac:cxnSpMkLst>
        </pc:cxnChg>
        <pc:cxnChg chg="add mod">
          <ac:chgData name="Kamel Bouhaddad" userId="8de86424-2512-4f3c-ac17-8623e05f2777" providerId="ADAL" clId="{25A3CBAD-A7A2-461D-B4AB-5C69958C5E17}" dt="2024-11-06T16:01:37.878" v="71" actId="208"/>
          <ac:cxnSpMkLst>
            <pc:docMk/>
            <pc:sldMk cId="1816745758" sldId="265"/>
            <ac:cxnSpMk id="17" creationId="{9DA7B102-DA0F-267F-3A5A-030C1E152E33}"/>
          </ac:cxnSpMkLst>
        </pc:cxnChg>
      </pc:sldChg>
    </pc:docChg>
  </pc:docChgLst>
  <pc:docChgLst>
    <pc:chgData name="Kamel Bouhaddad" userId="8de86424-2512-4f3c-ac17-8623e05f2777" providerId="ADAL" clId="{3C068534-141E-4E61-AC4A-695FB1A77CAB}"/>
    <pc:docChg chg="modSld">
      <pc:chgData name="Kamel Bouhaddad" userId="8de86424-2512-4f3c-ac17-8623e05f2777" providerId="ADAL" clId="{3C068534-141E-4E61-AC4A-695FB1A77CAB}" dt="2024-04-16T15:01:04.292" v="20" actId="1036"/>
      <pc:docMkLst>
        <pc:docMk/>
      </pc:docMkLst>
      <pc:sldChg chg="addSp modSp mod">
        <pc:chgData name="Kamel Bouhaddad" userId="8de86424-2512-4f3c-ac17-8623e05f2777" providerId="ADAL" clId="{3C068534-141E-4E61-AC4A-695FB1A77CAB}" dt="2024-04-16T14:59:44.758" v="6" actId="1076"/>
        <pc:sldMkLst>
          <pc:docMk/>
          <pc:sldMk cId="1629197093" sldId="256"/>
        </pc:sldMkLst>
        <pc:picChg chg="add mod">
          <ac:chgData name="Kamel Bouhaddad" userId="8de86424-2512-4f3c-ac17-8623e05f2777" providerId="ADAL" clId="{3C068534-141E-4E61-AC4A-695FB1A77CAB}" dt="2024-04-16T14:59:44.758" v="6" actId="1076"/>
          <ac:picMkLst>
            <pc:docMk/>
            <pc:sldMk cId="1629197093" sldId="256"/>
            <ac:picMk id="3" creationId="{A24B130F-BBB7-1073-0617-5B94CDDC47BC}"/>
          </ac:picMkLst>
        </pc:picChg>
      </pc:sldChg>
      <pc:sldChg chg="addSp modSp">
        <pc:chgData name="Kamel Bouhaddad" userId="8de86424-2512-4f3c-ac17-8623e05f2777" providerId="ADAL" clId="{3C068534-141E-4E61-AC4A-695FB1A77CAB}" dt="2024-04-16T14:59:49.310" v="7"/>
        <pc:sldMkLst>
          <pc:docMk/>
          <pc:sldMk cId="2454576448" sldId="257"/>
        </pc:sldMkLst>
        <pc:picChg chg="add mod">
          <ac:chgData name="Kamel Bouhaddad" userId="8de86424-2512-4f3c-ac17-8623e05f2777" providerId="ADAL" clId="{3C068534-141E-4E61-AC4A-695FB1A77CAB}" dt="2024-04-16T14:59:49.310" v="7"/>
          <ac:picMkLst>
            <pc:docMk/>
            <pc:sldMk cId="2454576448" sldId="257"/>
            <ac:picMk id="2" creationId="{8CF4F392-32AD-9524-45EE-99453541E530}"/>
          </ac:picMkLst>
        </pc:picChg>
      </pc:sldChg>
      <pc:sldChg chg="addSp modSp">
        <pc:chgData name="Kamel Bouhaddad" userId="8de86424-2512-4f3c-ac17-8623e05f2777" providerId="ADAL" clId="{3C068534-141E-4E61-AC4A-695FB1A77CAB}" dt="2024-04-16T14:59:53.538" v="9"/>
        <pc:sldMkLst>
          <pc:docMk/>
          <pc:sldMk cId="24006337" sldId="258"/>
        </pc:sldMkLst>
        <pc:picChg chg="add mod">
          <ac:chgData name="Kamel Bouhaddad" userId="8de86424-2512-4f3c-ac17-8623e05f2777" providerId="ADAL" clId="{3C068534-141E-4E61-AC4A-695FB1A77CAB}" dt="2024-04-16T14:59:53.538" v="9"/>
          <ac:picMkLst>
            <pc:docMk/>
            <pc:sldMk cId="24006337" sldId="258"/>
            <ac:picMk id="2" creationId="{71EB5326-368A-C2AD-5156-649768F96C51}"/>
          </ac:picMkLst>
        </pc:picChg>
      </pc:sldChg>
      <pc:sldChg chg="addSp modSp">
        <pc:chgData name="Kamel Bouhaddad" userId="8de86424-2512-4f3c-ac17-8623e05f2777" providerId="ADAL" clId="{3C068534-141E-4E61-AC4A-695FB1A77CAB}" dt="2024-04-16T14:59:55.270" v="10"/>
        <pc:sldMkLst>
          <pc:docMk/>
          <pc:sldMk cId="3193060692" sldId="259"/>
        </pc:sldMkLst>
        <pc:picChg chg="add mod">
          <ac:chgData name="Kamel Bouhaddad" userId="8de86424-2512-4f3c-ac17-8623e05f2777" providerId="ADAL" clId="{3C068534-141E-4E61-AC4A-695FB1A77CAB}" dt="2024-04-16T14:59:55.270" v="10"/>
          <ac:picMkLst>
            <pc:docMk/>
            <pc:sldMk cId="3193060692" sldId="259"/>
            <ac:picMk id="2" creationId="{155834C3-53C6-F3E2-3C48-2C63E79C8B3D}"/>
          </ac:picMkLst>
        </pc:picChg>
      </pc:sldChg>
      <pc:sldChg chg="addSp modSp">
        <pc:chgData name="Kamel Bouhaddad" userId="8de86424-2512-4f3c-ac17-8623e05f2777" providerId="ADAL" clId="{3C068534-141E-4E61-AC4A-695FB1A77CAB}" dt="2024-04-16T14:59:51.334" v="8"/>
        <pc:sldMkLst>
          <pc:docMk/>
          <pc:sldMk cId="2187926275" sldId="260"/>
        </pc:sldMkLst>
        <pc:picChg chg="add mod">
          <ac:chgData name="Kamel Bouhaddad" userId="8de86424-2512-4f3c-ac17-8623e05f2777" providerId="ADAL" clId="{3C068534-141E-4E61-AC4A-695FB1A77CAB}" dt="2024-04-16T14:59:51.334" v="8"/>
          <ac:picMkLst>
            <pc:docMk/>
            <pc:sldMk cId="2187926275" sldId="260"/>
            <ac:picMk id="2" creationId="{72D2797A-2257-C524-042F-1BC0BC702B13}"/>
          </ac:picMkLst>
        </pc:picChg>
      </pc:sldChg>
      <pc:sldChg chg="addSp modSp mod">
        <pc:chgData name="Kamel Bouhaddad" userId="8de86424-2512-4f3c-ac17-8623e05f2777" providerId="ADAL" clId="{3C068534-141E-4E61-AC4A-695FB1A77CAB}" dt="2024-04-16T15:01:04.292" v="20" actId="1036"/>
        <pc:sldMkLst>
          <pc:docMk/>
          <pc:sldMk cId="2178746721" sldId="261"/>
        </pc:sldMkLst>
        <pc:spChg chg="mod">
          <ac:chgData name="Kamel Bouhaddad" userId="8de86424-2512-4f3c-ac17-8623e05f2777" providerId="ADAL" clId="{3C068534-141E-4E61-AC4A-695FB1A77CAB}" dt="2024-04-16T15:00:51.988" v="19" actId="1035"/>
          <ac:spMkLst>
            <pc:docMk/>
            <pc:sldMk cId="2178746721" sldId="261"/>
            <ac:spMk id="4" creationId="{2432E097-A9B5-EC8B-F0DF-C3B5C0CBF355}"/>
          </ac:spMkLst>
        </pc:spChg>
        <pc:picChg chg="add mod">
          <ac:chgData name="Kamel Bouhaddad" userId="8de86424-2512-4f3c-ac17-8623e05f2777" providerId="ADAL" clId="{3C068534-141E-4E61-AC4A-695FB1A77CAB}" dt="2024-04-16T14:59:57.909" v="11"/>
          <ac:picMkLst>
            <pc:docMk/>
            <pc:sldMk cId="2178746721" sldId="261"/>
            <ac:picMk id="2" creationId="{B5ACBA73-D4A8-2C2E-1F6F-BA8AFC34FD5F}"/>
          </ac:picMkLst>
        </pc:picChg>
        <pc:picChg chg="mod">
          <ac:chgData name="Kamel Bouhaddad" userId="8de86424-2512-4f3c-ac17-8623e05f2777" providerId="ADAL" clId="{3C068534-141E-4E61-AC4A-695FB1A77CAB}" dt="2024-04-16T15:01:04.292" v="20" actId="1036"/>
          <ac:picMkLst>
            <pc:docMk/>
            <pc:sldMk cId="2178746721" sldId="261"/>
            <ac:picMk id="3" creationId="{693949B4-276B-199A-FB5E-9310806A5687}"/>
          </ac:picMkLst>
        </pc:picChg>
      </pc:sldChg>
      <pc:sldChg chg="addSp modSp">
        <pc:chgData name="Kamel Bouhaddad" userId="8de86424-2512-4f3c-ac17-8623e05f2777" providerId="ADAL" clId="{3C068534-141E-4E61-AC4A-695FB1A77CAB}" dt="2024-04-16T15:00:01.586" v="12"/>
        <pc:sldMkLst>
          <pc:docMk/>
          <pc:sldMk cId="30263233" sldId="262"/>
        </pc:sldMkLst>
        <pc:picChg chg="add mod">
          <ac:chgData name="Kamel Bouhaddad" userId="8de86424-2512-4f3c-ac17-8623e05f2777" providerId="ADAL" clId="{3C068534-141E-4E61-AC4A-695FB1A77CAB}" dt="2024-04-16T15:00:01.586" v="12"/>
          <ac:picMkLst>
            <pc:docMk/>
            <pc:sldMk cId="30263233" sldId="262"/>
            <ac:picMk id="2" creationId="{E77E588B-ACAD-0EC5-9557-7B36233BE045}"/>
          </ac:picMkLst>
        </pc:picChg>
      </pc:sldChg>
      <pc:sldChg chg="addSp modSp">
        <pc:chgData name="Kamel Bouhaddad" userId="8de86424-2512-4f3c-ac17-8623e05f2777" providerId="ADAL" clId="{3C068534-141E-4E61-AC4A-695FB1A77CAB}" dt="2024-04-16T15:00:03.838" v="13"/>
        <pc:sldMkLst>
          <pc:docMk/>
          <pc:sldMk cId="521684350" sldId="264"/>
        </pc:sldMkLst>
        <pc:picChg chg="add mod">
          <ac:chgData name="Kamel Bouhaddad" userId="8de86424-2512-4f3c-ac17-8623e05f2777" providerId="ADAL" clId="{3C068534-141E-4E61-AC4A-695FB1A77CAB}" dt="2024-04-16T15:00:03.838" v="13"/>
          <ac:picMkLst>
            <pc:docMk/>
            <pc:sldMk cId="521684350" sldId="264"/>
            <ac:picMk id="2" creationId="{F44CAF4A-1BFD-C0F3-04F0-79F254A8015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B5E58A-4E31-5DCE-F21F-86B4704BA0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CF23740-01C0-4F96-3C71-612C92F56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9B01F0B-BF69-FA9D-93B7-3D3C50E4D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BE05C41-D649-A5C7-8280-ADEFF2E11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F41125-1404-AFA4-A7BA-D6DCE4FDB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4201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5BEDDC-F022-C284-3186-6C82056D3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D7C7C4A-BE2E-2771-646D-310D44C009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F7353A9-3885-7875-4264-2F357BA5D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28B08E-534D-C370-17B4-EA093AADA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8725E3-D53F-3C77-DC98-D10F9E7BA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8114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4EFB47B-E53A-57DA-D2FC-CCE5FC9FD7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F06978F-D136-80BC-0DA1-45877807BA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559386-F032-E4CA-A9B4-AC114EA98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593618B-44C8-9C5F-67EC-44571157C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A2BCD9B-CABA-D9B6-7CED-091D72A01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2817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1D387B-2462-2B48-0D4D-E7B170A53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7836CEA-1718-03A7-A505-16EC0DD845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46F6D1-612A-329B-9C8F-613E9F331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21C144-196A-D3AA-E4BE-BB4F7785F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8F97EC-9628-5BE8-A15B-35C656CAC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2576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579E04-AB86-F502-F08B-C426C4276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3BD6123-67A9-E098-F138-2A0701C547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3DCE8CA-4220-DC0A-2F1F-C076CC7D7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DBF45D-8358-2824-7737-23F20C084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BE27E1-039D-4159-4A02-35F66A135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679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7A7CAF-19B8-A542-62CC-348351673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B17A5E-233F-282E-A636-3BB73A5C69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2AE393A-2CFC-7B31-737E-13C067A30A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6FA56DD-23AB-E8D6-9306-DEB1EEA52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2AA6441-6A1E-6ACD-7DC0-CF8B5766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EE70D89-BD91-ADBA-4751-F2D06E36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6921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EB994C-B3FD-53BF-2750-D4B1C06E0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EAE098-6B81-AA44-C1FA-D33905ABF0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F6293EC-0AE8-1EC2-2522-223968FFBA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144F96-CED0-FC20-FB3D-DA318AA3FE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0328569-4596-247F-6D48-4842CDFE79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8A84BE8B-988C-A94D-883C-7AF590FC4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645CB881-D5AD-2EE1-A6DD-CABC8BBBC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154A61D5-B103-3D82-1CBF-1362E8DA4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575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0D9AEB-8DDA-29D0-E016-50E9BD4BF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5C825B9-801A-D63E-85D0-F8B4DD097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F8EDBE6-FF67-CD0E-D062-86575681D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BD023F7-0E41-FD20-1AAA-1A2F2F17A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1394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F9612FB-C9AF-431C-F4B4-15CBEC9FF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D0F50A1-617E-7ED8-8773-3DA7B04B0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AC92656-59E9-B83D-F6CF-4CF381EC7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8032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7FFF29-4B5E-88D1-DA09-7D98CF886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69CA081-91BD-7709-DD7D-3BBCD3DE8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49AFDC3-B7AE-4D50-99DF-5E332D9602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ADC7DED-B5A7-41A6-59B3-C2671B2D9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C30887D-DC81-93D9-3C24-DFE2C7C81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1D5C368-81F4-5F1F-4287-3E65C8A71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021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33CC42-DD18-9259-019A-ED6A36A20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01C6A1D-E6BA-7E53-1049-6730A4109A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683B1DB-8860-0D92-A73B-222AC0AC1A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C94B7A6-B231-B8C8-63D8-A6B21DA26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E6D49CE-6446-3737-5F42-2B2AD0CD4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8449A7A-E387-A5C5-B159-91745483C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1101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F553FBC-85BF-C6DD-95C1-75A09B46A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C4B39D-1939-8EBC-E384-1FD8611FAF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05AAC5F-6440-BDA4-86EC-F15DA0B56A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E0582-6EC8-4E86-9A41-D111E0FA13D8}" type="datetimeFigureOut">
              <a:rPr lang="fr-FR" smtClean="0"/>
              <a:t>06/11/2024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7B56CD-C8F6-1D6A-5D60-F60438F02A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691235-9AFA-2274-9F54-5D468D125E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7D4E9-58B7-4411-A54F-3525A83DB87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5714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6D9B537-0769-0C01-18A3-E886234BD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4416" y="0"/>
            <a:ext cx="7583167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A06D25E-FDC6-EAC5-62C1-607D43C28056}"/>
              </a:ext>
            </a:extLst>
          </p:cNvPr>
          <p:cNvSpPr txBox="1"/>
          <p:nvPr/>
        </p:nvSpPr>
        <p:spPr>
          <a:xfrm>
            <a:off x="2590800" y="431800"/>
            <a:ext cx="4264565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4000" dirty="0"/>
              <a:t>Contenu de la boîte</a:t>
            </a:r>
          </a:p>
        </p:txBody>
      </p:sp>
      <p:pic>
        <p:nvPicPr>
          <p:cNvPr id="3" name="Image 2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A24B130F-BBB7-1073-0617-5B94CDDC4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465" y="304159"/>
            <a:ext cx="2132619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97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C8312-2D85-8153-00FB-D99116ACD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A022B98-8438-0E5F-A5BC-91B75E9D6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2955" y="0"/>
            <a:ext cx="7706089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CBD46854-D417-FED6-A2BD-1DFE12A9B0A2}"/>
              </a:ext>
            </a:extLst>
          </p:cNvPr>
          <p:cNvSpPr txBox="1"/>
          <p:nvPr/>
        </p:nvSpPr>
        <p:spPr>
          <a:xfrm>
            <a:off x="2256137" y="266700"/>
            <a:ext cx="3362074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sz="4000" dirty="0"/>
              <a:t>        Repères     </a:t>
            </a:r>
          </a:p>
        </p:txBody>
      </p:sp>
      <p:pic>
        <p:nvPicPr>
          <p:cNvPr id="2" name="Image 1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8CF4F392-32AD-9524-45EE-99453541E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465" y="304159"/>
            <a:ext cx="2132619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576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BB97A-C8C6-9795-4525-B648535CE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72B642B-D665-24C2-F5C8-43EB27563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411" y="0"/>
            <a:ext cx="7531178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913D59C3-46BB-BEF8-F956-7F55E737D842}"/>
              </a:ext>
            </a:extLst>
          </p:cNvPr>
          <p:cNvSpPr txBox="1"/>
          <p:nvPr/>
        </p:nvSpPr>
        <p:spPr>
          <a:xfrm>
            <a:off x="2330411" y="520700"/>
            <a:ext cx="2879571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4000" dirty="0"/>
              <a:t>Alimentation</a:t>
            </a:r>
          </a:p>
        </p:txBody>
      </p:sp>
      <p:pic>
        <p:nvPicPr>
          <p:cNvPr id="2" name="Image 1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72D2797A-2257-C524-042F-1BC0BC702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465" y="304159"/>
            <a:ext cx="2132619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926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2A8DE-52D9-68C4-AA8F-D3AD5D9BB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0D2F6BF-93D2-514E-D2B4-85E2712E7A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716" y="0"/>
            <a:ext cx="7742567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EC0704E-DFA8-534E-9B60-5FFB9D911FE4}"/>
              </a:ext>
            </a:extLst>
          </p:cNvPr>
          <p:cNvSpPr txBox="1"/>
          <p:nvPr/>
        </p:nvSpPr>
        <p:spPr>
          <a:xfrm>
            <a:off x="2476500" y="152400"/>
            <a:ext cx="4922823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4000" dirty="0"/>
              <a:t>Connexions VRV sur L1</a:t>
            </a:r>
          </a:p>
        </p:txBody>
      </p:sp>
      <p:pic>
        <p:nvPicPr>
          <p:cNvPr id="2" name="Image 1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71EB5326-368A-C2AD-5156-649768F96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465" y="304159"/>
            <a:ext cx="2132619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A3DCED-922C-5F02-DFBE-772964AE8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452AC3E-85F2-C530-EC55-2144A8230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9068" y="0"/>
            <a:ext cx="7473863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C1B71B1-FE58-EA95-B97F-CE1779456E87}"/>
              </a:ext>
            </a:extLst>
          </p:cNvPr>
          <p:cNvSpPr txBox="1"/>
          <p:nvPr/>
        </p:nvSpPr>
        <p:spPr>
          <a:xfrm>
            <a:off x="2476500" y="152400"/>
            <a:ext cx="594451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4000" dirty="0"/>
              <a:t>Connexions non VRV sur L1</a:t>
            </a:r>
          </a:p>
        </p:txBody>
      </p:sp>
      <p:pic>
        <p:nvPicPr>
          <p:cNvPr id="2" name="Image 1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155834C3-53C6-F3E2-3C48-2C63E79C8B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465" y="304159"/>
            <a:ext cx="2132619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060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5334F35-70CB-7D42-F265-BB9C97A23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318" y="1072571"/>
            <a:ext cx="5149439" cy="387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1C8D6676-DCED-A11C-2FC1-833AD8019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465" y="304159"/>
            <a:ext cx="2132619" cy="707886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C13CB96-8ED7-6659-7A2A-0D1E525BC0A3}"/>
              </a:ext>
            </a:extLst>
          </p:cNvPr>
          <p:cNvSpPr txBox="1"/>
          <p:nvPr/>
        </p:nvSpPr>
        <p:spPr>
          <a:xfrm>
            <a:off x="2476500" y="152400"/>
            <a:ext cx="6053388" cy="132343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fr-FR" sz="4000" dirty="0"/>
              <a:t>Connexions VRV sur L1 et L2</a:t>
            </a:r>
          </a:p>
          <a:p>
            <a:pPr algn="ctr"/>
            <a:r>
              <a:rPr lang="fr-FR" sz="4000" dirty="0"/>
              <a:t>(L2 optionnelle)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027F8FF5-2100-7BFB-0364-ECA493B3101B}"/>
              </a:ext>
            </a:extLst>
          </p:cNvPr>
          <p:cNvCxnSpPr>
            <a:cxnSpLocks/>
          </p:cNvCxnSpPr>
          <p:nvPr/>
        </p:nvCxnSpPr>
        <p:spPr>
          <a:xfrm>
            <a:off x="5715000" y="4562475"/>
            <a:ext cx="0" cy="13049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01AF224-FB7E-12BA-BD07-A343C0009AA5}"/>
              </a:ext>
            </a:extLst>
          </p:cNvPr>
          <p:cNvCxnSpPr>
            <a:cxnSpLocks/>
          </p:cNvCxnSpPr>
          <p:nvPr/>
        </p:nvCxnSpPr>
        <p:spPr>
          <a:xfrm>
            <a:off x="5838825" y="4572000"/>
            <a:ext cx="0" cy="13049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00AC9EF3-7D17-0E5E-6F49-5E642E87AEAD}"/>
              </a:ext>
            </a:extLst>
          </p:cNvPr>
          <p:cNvCxnSpPr>
            <a:cxnSpLocks/>
          </p:cNvCxnSpPr>
          <p:nvPr/>
        </p:nvCxnSpPr>
        <p:spPr>
          <a:xfrm>
            <a:off x="6038850" y="4562475"/>
            <a:ext cx="0" cy="676275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0CBF4BE9-C1C3-CC28-EB28-BAC122B598AC}"/>
              </a:ext>
            </a:extLst>
          </p:cNvPr>
          <p:cNvCxnSpPr>
            <a:cxnSpLocks/>
          </p:cNvCxnSpPr>
          <p:nvPr/>
        </p:nvCxnSpPr>
        <p:spPr>
          <a:xfrm>
            <a:off x="6172200" y="4562475"/>
            <a:ext cx="0" cy="55245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DCA57DE1-7138-76A1-7666-2C7C32EEC05D}"/>
              </a:ext>
            </a:extLst>
          </p:cNvPr>
          <p:cNvCxnSpPr>
            <a:cxnSpLocks/>
          </p:cNvCxnSpPr>
          <p:nvPr/>
        </p:nvCxnSpPr>
        <p:spPr>
          <a:xfrm flipH="1">
            <a:off x="6172200" y="5114925"/>
            <a:ext cx="819150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9DA7B102-DA0F-267F-3A5A-030C1E152E33}"/>
              </a:ext>
            </a:extLst>
          </p:cNvPr>
          <p:cNvCxnSpPr>
            <a:cxnSpLocks/>
          </p:cNvCxnSpPr>
          <p:nvPr/>
        </p:nvCxnSpPr>
        <p:spPr>
          <a:xfrm flipH="1">
            <a:off x="6029325" y="5229225"/>
            <a:ext cx="981075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>
            <a:extLst>
              <a:ext uri="{FF2B5EF4-FFF2-40B4-BE49-F238E27FC236}">
                <a16:creationId xmlns:a16="http://schemas.microsoft.com/office/drawing/2014/main" id="{48E5E398-9DDB-A985-3661-9E64F7ECB621}"/>
              </a:ext>
            </a:extLst>
          </p:cNvPr>
          <p:cNvSpPr txBox="1"/>
          <p:nvPr/>
        </p:nvSpPr>
        <p:spPr>
          <a:xfrm>
            <a:off x="5019676" y="5876925"/>
            <a:ext cx="1390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70C0"/>
                </a:solidFill>
              </a:rPr>
              <a:t>L1 (F1/F2)</a:t>
            </a:r>
          </a:p>
          <a:p>
            <a:pPr algn="ctr"/>
            <a:r>
              <a:rPr lang="fr-FR" b="1" dirty="0">
                <a:solidFill>
                  <a:srgbClr val="0070C0"/>
                </a:solidFill>
              </a:rPr>
              <a:t>64 UI max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E255A9C-2B98-FB2A-631A-4A5F94D2466B}"/>
              </a:ext>
            </a:extLst>
          </p:cNvPr>
          <p:cNvSpPr txBox="1"/>
          <p:nvPr/>
        </p:nvSpPr>
        <p:spPr>
          <a:xfrm>
            <a:off x="6896100" y="4978565"/>
            <a:ext cx="1390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L2 (F1/F2)</a:t>
            </a:r>
          </a:p>
          <a:p>
            <a:pPr algn="ctr"/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64 UI max</a:t>
            </a:r>
          </a:p>
        </p:txBody>
      </p:sp>
    </p:spTree>
    <p:extLst>
      <p:ext uri="{BB962C8B-B14F-4D97-AF65-F5344CB8AC3E}">
        <p14:creationId xmlns:p14="http://schemas.microsoft.com/office/powerpoint/2010/main" val="18167457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3C825C-009A-4498-336C-F2291F19B3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93949B4-276B-199A-FB5E-9310806A5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183" y="9525"/>
            <a:ext cx="6941634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432E097-A9B5-EC8B-F0DF-C3B5C0CBF355}"/>
              </a:ext>
            </a:extLst>
          </p:cNvPr>
          <p:cNvSpPr txBox="1"/>
          <p:nvPr/>
        </p:nvSpPr>
        <p:spPr>
          <a:xfrm>
            <a:off x="2155825" y="831850"/>
            <a:ext cx="803592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/>
              <a:t>Toutes les unités en Marche/ en Arrêt</a:t>
            </a:r>
          </a:p>
        </p:txBody>
      </p:sp>
      <p:pic>
        <p:nvPicPr>
          <p:cNvPr id="2" name="Image 1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B5ACBA73-D4A8-2C2E-1F6F-BA8AFC34FD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465" y="304159"/>
            <a:ext cx="2132619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746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05795-FA5D-F7D7-1593-20000A0B05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7B211AD-4866-CF20-75ED-6B1CF9BBB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191" y="0"/>
            <a:ext cx="7515617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BE6F2275-80DE-1EEE-9937-98712068AA98}"/>
              </a:ext>
            </a:extLst>
          </p:cNvPr>
          <p:cNvSpPr txBox="1"/>
          <p:nvPr/>
        </p:nvSpPr>
        <p:spPr>
          <a:xfrm>
            <a:off x="2590800" y="622300"/>
            <a:ext cx="448379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4000" dirty="0"/>
              <a:t>Montage sur rail DIN</a:t>
            </a:r>
          </a:p>
        </p:txBody>
      </p:sp>
      <p:pic>
        <p:nvPicPr>
          <p:cNvPr id="2" name="Image 1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E77E588B-ACAD-0EC5-9557-7B36233BE0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465" y="304159"/>
            <a:ext cx="2132619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3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C96222-6A45-F24C-12F4-78067FB8B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C8BDDDB-8CEE-3801-7BA0-E928DCABE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918" y="0"/>
            <a:ext cx="8100164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A414888-41C8-CCFE-4E81-624487A12142}"/>
              </a:ext>
            </a:extLst>
          </p:cNvPr>
          <p:cNvSpPr txBox="1"/>
          <p:nvPr/>
        </p:nvSpPr>
        <p:spPr>
          <a:xfrm>
            <a:off x="2590800" y="622300"/>
            <a:ext cx="5180136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4000" dirty="0"/>
              <a:t>Montage sur une </a:t>
            </a:r>
            <a:r>
              <a:rPr lang="fr-FR" sz="4000" dirty="0" err="1"/>
              <a:t>paroie</a:t>
            </a:r>
            <a:endParaRPr lang="fr-FR" sz="4000" dirty="0"/>
          </a:p>
        </p:txBody>
      </p:sp>
      <p:pic>
        <p:nvPicPr>
          <p:cNvPr id="2" name="Image 1" descr="Une image contenant texte, Police, logo, Graphique&#10;&#10;Description générée automatiquement">
            <a:extLst>
              <a:ext uri="{FF2B5EF4-FFF2-40B4-BE49-F238E27FC236}">
                <a16:creationId xmlns:a16="http://schemas.microsoft.com/office/drawing/2014/main" id="{F44CAF4A-1BFD-C0F3-04F0-79F254A80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465" y="304159"/>
            <a:ext cx="2132619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68435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Grand écran</PresentationFormat>
  <Paragraphs>14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Kamel Bouhaddad</dc:creator>
  <cp:lastModifiedBy>Kamel Bouhaddad</cp:lastModifiedBy>
  <cp:revision>1</cp:revision>
  <dcterms:created xsi:type="dcterms:W3CDTF">2024-04-16T14:38:11Z</dcterms:created>
  <dcterms:modified xsi:type="dcterms:W3CDTF">2024-11-06T16:03:57Z</dcterms:modified>
</cp:coreProperties>
</file>